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1" r:id="rId141"/>
    <p:sldId id="412" r:id="rId142"/>
    <p:sldId id="413" r:id="rId143"/>
    <p:sldId id="414" r:id="rId144"/>
    <p:sldId id="410" r:id="rId145"/>
    <p:sldId id="415" r:id="rId146"/>
    <p:sldId id="416" r:id="rId147"/>
    <p:sldId id="417" r:id="rId148"/>
    <p:sldId id="419" r:id="rId149"/>
    <p:sldId id="420" r:id="rId150"/>
    <p:sldId id="421" r:id="rId151"/>
    <p:sldId id="418" r:id="rId152"/>
    <p:sldId id="422" r:id="rId153"/>
    <p:sldId id="423" r:id="rId154"/>
    <p:sldId id="424" r:id="rId155"/>
    <p:sldId id="425" r:id="rId156"/>
    <p:sldId id="427" r:id="rId157"/>
    <p:sldId id="428" r:id="rId158"/>
    <p:sldId id="429" r:id="rId159"/>
    <p:sldId id="426" r:id="rId160"/>
    <p:sldId id="430" r:id="rId161"/>
    <p:sldId id="431" r:id="rId162"/>
    <p:sldId id="432" r:id="rId163"/>
    <p:sldId id="433" r:id="rId164"/>
    <p:sldId id="434" r:id="rId165"/>
    <p:sldId id="435" r:id="rId166"/>
    <p:sldId id="436" r:id="rId167"/>
    <p:sldId id="437" r:id="rId168"/>
    <p:sldId id="438" r:id="rId169"/>
    <p:sldId id="440" r:id="rId170"/>
    <p:sldId id="439" r:id="rId1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printerSettings" Target="printerSettings/printerSettings1.bin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presProps" Target="presProps.xml"/><Relationship Id="rId174" Type="http://schemas.openxmlformats.org/officeDocument/2006/relationships/viewProps" Target="viewProps.xml"/><Relationship Id="rId175" Type="http://schemas.openxmlformats.org/officeDocument/2006/relationships/theme" Target="theme/theme1.xml"/><Relationship Id="rId176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1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3</a:t>
              </a:r>
              <a:endParaRPr lang="en-US" sz="1100" b="1" dirty="0" smtClean="0"/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4</a:t>
              </a:r>
              <a:endParaRPr lang="en-US" sz="1100" b="1" dirty="0" smtClean="0"/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1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3</a:t>
              </a:r>
              <a:endParaRPr lang="en-US" sz="1100" b="1" dirty="0" smtClean="0"/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</a:t>
              </a:r>
              <a:r>
                <a:rPr lang="en-US" sz="1100" b="1" dirty="0" smtClean="0"/>
                <a:t>0</a:t>
              </a:r>
              <a:endParaRPr lang="en-US" sz="1100" b="1" dirty="0" smtClean="0"/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4</a:t>
              </a:r>
              <a:endParaRPr lang="en-US" sz="1100" b="1" dirty="0" smtClean="0"/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41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</a:t>
            </a:r>
            <a:r>
              <a:rPr lang="en-US" dirty="0" smtClean="0"/>
              <a:t>histogram chart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5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19035</TotalTime>
  <Words>6340</Words>
  <Application>Microsoft Macintosh PowerPoint</Application>
  <PresentationFormat>On-screen Show (4:3)</PresentationFormat>
  <Paragraphs>1594</Paragraphs>
  <Slides>170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1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1005</cp:revision>
  <dcterms:created xsi:type="dcterms:W3CDTF">2016-08-19T13:44:54Z</dcterms:created>
  <dcterms:modified xsi:type="dcterms:W3CDTF">2017-01-08T18:44:49Z</dcterms:modified>
</cp:coreProperties>
</file>